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6278"/>
    <a:srgbClr val="E44C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62" d="100"/>
          <a:sy n="162" d="100"/>
        </p:scale>
        <p:origin x="138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484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04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168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90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538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941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872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14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28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46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3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38423-FE63-43D7-A405-30BC5DF8F93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F5B70-4815-401B-9F97-1F367C3D9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41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4C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C9D4DB8-C8AE-4CED-B3B0-D64773A8FB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584" t="14000" r="2916" b="14666"/>
          <a:stretch/>
        </p:blipFill>
        <p:spPr>
          <a:xfrm>
            <a:off x="-11111" y="-5412"/>
            <a:ext cx="9155111" cy="6921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502F50-FBE4-4C5C-AE31-6D5250CB0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267" y="199144"/>
            <a:ext cx="5460271" cy="1820090"/>
          </a:xfrm>
          <a:prstGeom prst="rect">
            <a:avLst/>
          </a:prstGeom>
        </p:spPr>
      </p:pic>
      <p:pic>
        <p:nvPicPr>
          <p:cNvPr id="1026" name="Picture 2" descr="JPMorgan Chase - JPM - Stock Price &amp; News | The Motley Fool">
            <a:extLst>
              <a:ext uri="{FF2B5EF4-FFF2-40B4-BE49-F238E27FC236}">
                <a16:creationId xmlns:a16="http://schemas.microsoft.com/office/drawing/2014/main" id="{0E4F0DD8-C416-4578-82F4-BE77696959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5521"/>
          <a:stretch/>
        </p:blipFill>
        <p:spPr bwMode="auto">
          <a:xfrm>
            <a:off x="268266" y="2274184"/>
            <a:ext cx="2716234" cy="2716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AF56D6-266E-4D18-B7B7-45F8FD9F2F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1995" y="2259046"/>
            <a:ext cx="2606541" cy="2606541"/>
          </a:xfrm>
          <a:prstGeom prst="rect">
            <a:avLst/>
          </a:prstGeom>
        </p:spPr>
      </p:pic>
      <p:pic>
        <p:nvPicPr>
          <p:cNvPr id="1028" name="Picture 4" descr="Deloitte US | Audit, Consulting, Advisory, and Tax Services">
            <a:extLst>
              <a:ext uri="{FF2B5EF4-FFF2-40B4-BE49-F238E27FC236}">
                <a16:creationId xmlns:a16="http://schemas.microsoft.com/office/drawing/2014/main" id="{C702013A-9630-464A-9B24-D0F2FF61E1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93" b="37037"/>
          <a:stretch/>
        </p:blipFill>
        <p:spPr bwMode="auto">
          <a:xfrm>
            <a:off x="268265" y="5105399"/>
            <a:ext cx="5460271" cy="139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1417D9-C0F2-4731-B4EB-66C1EE7F2C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3721" y="2257359"/>
            <a:ext cx="3265094" cy="260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90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76445B-E322-4E77-A9A8-15FFFEF053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584" t="14000" r="2916" b="14666"/>
          <a:stretch/>
        </p:blipFill>
        <p:spPr>
          <a:xfrm>
            <a:off x="-11111" y="0"/>
            <a:ext cx="9155111" cy="6921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B10D97-ADAA-49EA-B1BE-46F9F5920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1157" y="215161"/>
            <a:ext cx="1541484" cy="274041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5C9C655-A42A-4B9B-A0E2-7C705E743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343" y="4528688"/>
            <a:ext cx="1203805" cy="2140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EABB3AB-2351-43F3-BADE-CE8572462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987" y="4706014"/>
            <a:ext cx="3709714" cy="2042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341EBE7A-592D-4C7B-B281-FDF9581A1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50" y="4238821"/>
            <a:ext cx="1390082" cy="2471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E5A6F4-C0EC-441A-A465-98772624363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0611" t="15146" r="21450" b="46482"/>
          <a:stretch/>
        </p:blipFill>
        <p:spPr>
          <a:xfrm>
            <a:off x="4897418" y="257901"/>
            <a:ext cx="2091997" cy="1864590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3339DDD2-FAC3-4B4C-ACC2-51899D60016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7" t="8809" r="8320" b="7527"/>
          <a:stretch/>
        </p:blipFill>
        <p:spPr>
          <a:xfrm>
            <a:off x="3493192" y="2218554"/>
            <a:ext cx="3612417" cy="2191767"/>
          </a:xfrm>
          <a:prstGeom prst="rect">
            <a:avLst/>
          </a:prstGeom>
        </p:spPr>
      </p:pic>
      <p:pic>
        <p:nvPicPr>
          <p:cNvPr id="11" name="Picture 10" descr="A screenshot of a video game&#10;&#10;Description automatically generated">
            <a:extLst>
              <a:ext uri="{FF2B5EF4-FFF2-40B4-BE49-F238E27FC236}">
                <a16:creationId xmlns:a16="http://schemas.microsoft.com/office/drawing/2014/main" id="{7D688CFA-8FA5-4F6B-B5F9-ADCDC37CB89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21" y="132529"/>
            <a:ext cx="4393856" cy="1864590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AE999EC0-9969-47F5-9F60-E37B839E83E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55" t="25099" r="32097" b="16361"/>
          <a:stretch/>
        </p:blipFill>
        <p:spPr>
          <a:xfrm>
            <a:off x="7599494" y="4719552"/>
            <a:ext cx="1273104" cy="2063454"/>
          </a:xfrm>
          <a:prstGeom prst="rect">
            <a:avLst/>
          </a:prstGeom>
        </p:spPr>
      </p:pic>
      <p:pic>
        <p:nvPicPr>
          <p:cNvPr id="17" name="Picture 16" descr="A picture containing clock&#10;&#10;Description automatically generated">
            <a:extLst>
              <a:ext uri="{FF2B5EF4-FFF2-40B4-BE49-F238E27FC236}">
                <a16:creationId xmlns:a16="http://schemas.microsoft.com/office/drawing/2014/main" id="{A2D41BCC-4778-48EE-ABD0-CDB33007914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753" y="2927746"/>
            <a:ext cx="1789845" cy="178984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8D33FCC-62C6-4F07-A09C-113D010F594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51948" t="17489" r="9613" b="17757"/>
          <a:stretch/>
        </p:blipFill>
        <p:spPr>
          <a:xfrm>
            <a:off x="386419" y="2160727"/>
            <a:ext cx="2801906" cy="19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355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656</TotalTime>
  <Words>0</Words>
  <Application>Microsoft Office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Shaun Karani</dc:creator>
  <cp:lastModifiedBy>Shaun Karani</cp:lastModifiedBy>
  <cp:revision>11</cp:revision>
  <dcterms:created xsi:type="dcterms:W3CDTF">2020-04-14T22:35:57Z</dcterms:created>
  <dcterms:modified xsi:type="dcterms:W3CDTF">2020-04-16T03:33:16Z</dcterms:modified>
</cp:coreProperties>
</file>